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2" r:id="rId4"/>
    <p:sldId id="258" r:id="rId5"/>
    <p:sldId id="261" r:id="rId6"/>
    <p:sldId id="259" r:id="rId7"/>
    <p:sldId id="260" r:id="rId8"/>
    <p:sldId id="265" r:id="rId9"/>
    <p:sldId id="266" r:id="rId10"/>
    <p:sldId id="267" r:id="rId11"/>
    <p:sldId id="268" r:id="rId12"/>
    <p:sldId id="269" r:id="rId13"/>
    <p:sldId id="270" r:id="rId14"/>
    <p:sldId id="273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43662" autoAdjust="0"/>
  </p:normalViewPr>
  <p:slideViewPr>
    <p:cSldViewPr snapToGrid="0" snapToObjects="1">
      <p:cViewPr varScale="1">
        <p:scale>
          <a:sx n="35" d="100"/>
          <a:sy n="35" d="100"/>
        </p:scale>
        <p:origin x="-17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JPG>
</file>

<file path=ppt/media/image19.JPG>
</file>

<file path=ppt/media/image2.png>
</file>

<file path=ppt/media/image20.JP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D4E84C-2972-884B-B823-15B70CE7EBB7}" type="datetimeFigureOut">
              <a:rPr lang="en-US" smtClean="0"/>
              <a:t>11/4/17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49373C-F59F-224D-BCE1-275B299EC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76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271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602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683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013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119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6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972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12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15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82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69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7380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49373C-F59F-224D-BCE1-275B299ECE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97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89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22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572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71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179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67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639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9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1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22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9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939F2-3CD9-3C4C-A802-DE285C122495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54E91-79F8-8C4A-8545-0568C4CE05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07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ai2.appinventor.mit.edu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hyperlink" Target="http://maps.google.com/maps/?saddr=0.1,0.1&amp;daddr=0.2,0.2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xplore.appinventor.mit.edu/ai2/android-wheres-my-car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 Inventor 2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smtClean="0">
                <a:hlinkClick r:id="rId3"/>
              </a:rPr>
              <a:t>ai2.appinventor.mit.edu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138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RememberButton.Click</a:t>
            </a:r>
            <a:endParaRPr lang="en-US" dirty="0"/>
          </a:p>
        </p:txBody>
      </p:sp>
      <p:pic>
        <p:nvPicPr>
          <p:cNvPr id="4" name="Picture 3" descr="l2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3776"/>
            <a:ext cx="9144000" cy="53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62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DirectionButton.Click</a:t>
            </a:r>
            <a:endParaRPr lang="en-US" dirty="0"/>
          </a:p>
        </p:txBody>
      </p:sp>
      <p:pic>
        <p:nvPicPr>
          <p:cNvPr id="4" name="Picture 3" descr="l3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9144000" cy="47733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14567"/>
            <a:ext cx="7953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4"/>
              </a:rPr>
              <a:t>http://maps.google.com/maps/?saddr=0.1,0.1&amp;daddr=0.2,0.2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8272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Screen.Initialize</a:t>
            </a:r>
            <a:endParaRPr lang="en-US" dirty="0"/>
          </a:p>
        </p:txBody>
      </p:sp>
      <p:pic>
        <p:nvPicPr>
          <p:cNvPr id="4" name="Picture 3" descr="l4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2532"/>
            <a:ext cx="9144000" cy="499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560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WebView</a:t>
            </a:r>
            <a:r>
              <a:rPr lang="en-US" dirty="0"/>
              <a:t> </a:t>
            </a:r>
            <a:r>
              <a:rPr lang="en-US" dirty="0" err="1"/>
              <a:t>Javascript</a:t>
            </a:r>
            <a:r>
              <a:rPr lang="en-US" dirty="0"/>
              <a:t> Processor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http://</a:t>
            </a:r>
            <a:r>
              <a:rPr lang="en-US" dirty="0" err="1"/>
              <a:t>explore.appinventor.mit.edu</a:t>
            </a:r>
            <a:r>
              <a:rPr lang="en-US" dirty="0"/>
              <a:t>/ai2/</a:t>
            </a:r>
            <a:r>
              <a:rPr lang="en-US" dirty="0" err="1"/>
              <a:t>webview-</a:t>
            </a:r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Using </a:t>
            </a:r>
            <a:r>
              <a:rPr lang="en-US" dirty="0"/>
              <a:t>the </a:t>
            </a:r>
            <a:r>
              <a:rPr lang="en-US" dirty="0" err="1"/>
              <a:t>WebViewer</a:t>
            </a:r>
            <a:r>
              <a:rPr lang="en-US" dirty="0"/>
              <a:t> component as a </a:t>
            </a:r>
            <a:r>
              <a:rPr lang="en-US" dirty="0" err="1"/>
              <a:t>javascript</a:t>
            </a:r>
            <a:r>
              <a:rPr lang="en-US" dirty="0"/>
              <a:t> </a:t>
            </a:r>
            <a:r>
              <a:rPr lang="en-US" dirty="0" smtClean="0"/>
              <a:t>processor</a:t>
            </a:r>
          </a:p>
          <a:p>
            <a:r>
              <a:rPr lang="en-US" dirty="0"/>
              <a:t>an HTML file that includes </a:t>
            </a:r>
            <a:r>
              <a:rPr lang="en-US" dirty="0" err="1"/>
              <a:t>javascript</a:t>
            </a:r>
            <a:r>
              <a:rPr lang="en-US" dirty="0"/>
              <a:t> that can reverse </a:t>
            </a:r>
            <a:r>
              <a:rPr lang="en-US" dirty="0" smtClean="0"/>
              <a:t>text</a:t>
            </a:r>
          </a:p>
          <a:p>
            <a:r>
              <a:rPr lang="en-US" dirty="0" smtClean="0"/>
              <a:t>App sends the input text to the HTML file, it reverse the text, then sends back to the App</a:t>
            </a:r>
          </a:p>
        </p:txBody>
      </p:sp>
    </p:spTree>
    <p:extLst>
      <p:ext uri="{BB962C8B-B14F-4D97-AF65-F5344CB8AC3E}">
        <p14:creationId xmlns:p14="http://schemas.microsoft.com/office/powerpoint/2010/main" val="1501570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7" y="435429"/>
            <a:ext cx="6749142" cy="5508171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7148287" y="5624286"/>
            <a:ext cx="1088572" cy="798286"/>
          </a:xfrm>
          <a:prstGeom prst="straightConnector1">
            <a:avLst/>
          </a:prstGeom>
          <a:ln w="38100">
            <a:solidFill>
              <a:schemeClr val="accent2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753419" y="6168570"/>
            <a:ext cx="3279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Upload </a:t>
            </a:r>
            <a:r>
              <a:rPr lang="en-US" sz="2800" dirty="0" err="1"/>
              <a:t>J</a:t>
            </a:r>
            <a:r>
              <a:rPr lang="en-US" sz="2800" dirty="0" err="1" smtClean="0"/>
              <a:t>avascript</a:t>
            </a:r>
            <a:r>
              <a:rPr lang="en-US" sz="2800" dirty="0" smtClean="0"/>
              <a:t> file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10922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"/>
            <a:ext cx="9144000" cy="623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71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57" y="533399"/>
            <a:ext cx="6946900" cy="2478315"/>
          </a:xfrm>
          <a:prstGeom prst="rect">
            <a:avLst/>
          </a:prstGeom>
        </p:spPr>
      </p:pic>
      <p:pic>
        <p:nvPicPr>
          <p:cNvPr id="5" name="Picture 4" descr="4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74571"/>
            <a:ext cx="9144000" cy="246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041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Screen1.Initialize</a:t>
            </a:r>
            <a:endParaRPr lang="en-US" dirty="0"/>
          </a:p>
        </p:txBody>
      </p:sp>
      <p:pic>
        <p:nvPicPr>
          <p:cNvPr id="4" name="Picture 3" descr="5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572"/>
            <a:ext cx="9144000" cy="395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38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bthProcess.Click</a:t>
            </a:r>
            <a:endParaRPr lang="en-US" dirty="0"/>
          </a:p>
        </p:txBody>
      </p:sp>
      <p:pic>
        <p:nvPicPr>
          <p:cNvPr id="4" name="Picture 3" descr="6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571"/>
            <a:ext cx="9144000" cy="301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83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Clock1.Timer</a:t>
            </a:r>
            <a:endParaRPr lang="en-US" dirty="0"/>
          </a:p>
        </p:txBody>
      </p:sp>
      <p:pic>
        <p:nvPicPr>
          <p:cNvPr id="7" name="Picture 6" descr="8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9144000" cy="477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790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Android, Where’s My Car?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http://explore.appinventor.mit.edu/ai2/android-wheres-my-car</a:t>
            </a:r>
            <a:endParaRPr lang="en-US" dirty="0" smtClean="0"/>
          </a:p>
          <a:p>
            <a:r>
              <a:rPr lang="en-US" dirty="0" smtClean="0"/>
              <a:t>Park the car, then click the button, the Android uses its location sensor to record the car's GPS coordinates and address</a:t>
            </a:r>
          </a:p>
          <a:p>
            <a:r>
              <a:rPr lang="en-US" dirty="0" smtClean="0"/>
              <a:t>When you reopen the app later on, it shows you a map with directions from where your current location to the remembered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778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404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81216" y="1732507"/>
            <a:ext cx="9144001" cy="62955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4759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404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0" y="1114388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536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405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0225" y="-98772"/>
            <a:ext cx="7055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930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.tff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320" y="274638"/>
            <a:ext cx="4566557" cy="658336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6778" y="5180032"/>
            <a:ext cx="7035009" cy="16779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856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188" y="156798"/>
            <a:ext cx="5444212" cy="667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228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ullSizeRend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7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                                                  Designer</a:t>
            </a:r>
            <a:endParaRPr lang="en-US" dirty="0"/>
          </a:p>
        </p:txBody>
      </p:sp>
      <p:pic>
        <p:nvPicPr>
          <p:cNvPr id="4" name="Picture 3" descr="1.tff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320" y="274638"/>
            <a:ext cx="4566557" cy="658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532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138" y="0"/>
            <a:ext cx="3360324" cy="68580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4170261" y="5268449"/>
            <a:ext cx="2492749" cy="1301433"/>
          </a:xfrm>
          <a:prstGeom prst="straightConnector1">
            <a:avLst/>
          </a:prstGeom>
          <a:ln w="38100">
            <a:solidFill>
              <a:schemeClr val="accent2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673096" y="5059474"/>
            <a:ext cx="2502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Change to be descriptive </a:t>
            </a:r>
          </a:p>
          <a:p>
            <a:r>
              <a:rPr lang="en-US" dirty="0" smtClean="0"/>
              <a:t>And meaningful name 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5013972" y="534049"/>
            <a:ext cx="2492749" cy="1301433"/>
          </a:xfrm>
          <a:prstGeom prst="straightConnector1">
            <a:avLst/>
          </a:prstGeom>
          <a:ln w="38100">
            <a:solidFill>
              <a:schemeClr val="accent2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532884" y="292924"/>
            <a:ext cx="817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Layout</a:t>
            </a:r>
          </a:p>
        </p:txBody>
      </p:sp>
    </p:spTree>
    <p:extLst>
      <p:ext uri="{BB962C8B-B14F-4D97-AF65-F5344CB8AC3E}">
        <p14:creationId xmlns:p14="http://schemas.microsoft.com/office/powerpoint/2010/main" val="3772811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ActivityStarter</a:t>
            </a:r>
            <a:endParaRPr lang="en-US" dirty="0"/>
          </a:p>
        </p:txBody>
      </p:sp>
      <p:pic>
        <p:nvPicPr>
          <p:cNvPr id="4" name="Picture 3" descr="S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66" y="1559392"/>
            <a:ext cx="2730500" cy="5029200"/>
          </a:xfrm>
          <a:prstGeom prst="rect">
            <a:avLst/>
          </a:prstGeom>
        </p:spPr>
      </p:pic>
      <p:pic>
        <p:nvPicPr>
          <p:cNvPr id="6" name="Picture 5" descr="S2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466" y="2324100"/>
            <a:ext cx="565868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347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LocatonSenor1.LocationChanged</a:t>
            </a:r>
            <a:endParaRPr lang="en-US" dirty="0"/>
          </a:p>
        </p:txBody>
      </p:sp>
      <p:pic>
        <p:nvPicPr>
          <p:cNvPr id="5" name="Picture 4" descr="l1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12461"/>
            <a:ext cx="8445500" cy="445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1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184</Words>
  <Application>Microsoft Macintosh PowerPoint</Application>
  <PresentationFormat>On-screen Show (4:3)</PresentationFormat>
  <Paragraphs>38</Paragraphs>
  <Slides>22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App Inventor 2 </vt:lpstr>
      <vt:lpstr>Android, Where’s My Car?</vt:lpstr>
      <vt:lpstr>PowerPoint Presentation</vt:lpstr>
      <vt:lpstr>PowerPoint Presentation</vt:lpstr>
      <vt:lpstr>PowerPoint Presentation</vt:lpstr>
      <vt:lpstr>                                                  Designer</vt:lpstr>
      <vt:lpstr>PowerPoint Presentation</vt:lpstr>
      <vt:lpstr>ActivityStarter</vt:lpstr>
      <vt:lpstr>LocatonSenor1.LocationChanged</vt:lpstr>
      <vt:lpstr>RememberButton.Click</vt:lpstr>
      <vt:lpstr>DirectionButton.Click</vt:lpstr>
      <vt:lpstr>Screen.Initialize</vt:lpstr>
      <vt:lpstr>WebView Javascript Processor </vt:lpstr>
      <vt:lpstr>PowerPoint Presentation</vt:lpstr>
      <vt:lpstr>PowerPoint Presentation</vt:lpstr>
      <vt:lpstr>PowerPoint Presentation</vt:lpstr>
      <vt:lpstr>Screen1.Initialize</vt:lpstr>
      <vt:lpstr>bthProcess.Click</vt:lpstr>
      <vt:lpstr>Clock1.Timer</vt:lpstr>
      <vt:lpstr>PowerPoint Presentation</vt:lpstr>
      <vt:lpstr>PowerPoint Presentation</vt:lpstr>
      <vt:lpstr>PowerPoint Presentation</vt:lpstr>
    </vt:vector>
  </TitlesOfParts>
  <Company>UW-LaCrosse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Inventor 2</dc:title>
  <dc:creator>Mao Zheng</dc:creator>
  <cp:lastModifiedBy>Mao Zheng</cp:lastModifiedBy>
  <cp:revision>39</cp:revision>
  <dcterms:created xsi:type="dcterms:W3CDTF">2017-11-02T04:00:25Z</dcterms:created>
  <dcterms:modified xsi:type="dcterms:W3CDTF">2017-11-04T15:32:30Z</dcterms:modified>
</cp:coreProperties>
</file>

<file path=docProps/thumbnail.jpeg>
</file>